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15" r:id="rId3"/>
    <p:sldId id="316" r:id="rId4"/>
    <p:sldId id="325" r:id="rId5"/>
    <p:sldId id="317" r:id="rId6"/>
    <p:sldId id="318" r:id="rId7"/>
    <p:sldId id="322" r:id="rId8"/>
    <p:sldId id="323" r:id="rId9"/>
    <p:sldId id="333" r:id="rId10"/>
    <p:sldId id="326" r:id="rId11"/>
    <p:sldId id="327" r:id="rId12"/>
    <p:sldId id="328" r:id="rId13"/>
    <p:sldId id="330" r:id="rId14"/>
    <p:sldId id="331" r:id="rId15"/>
    <p:sldId id="332" r:id="rId16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9"/>
    </p:embeddedFont>
    <p:embeddedFont>
      <p:font typeface="배달의민족 주아" panose="02020603020101020101" pitchFamily="18" charset="-127"/>
      <p:regular r:id="rId20"/>
    </p:embeddedFont>
    <p:embeddedFont>
      <p:font typeface="배달의민족 연성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찌체" panose="00000500000000000000" pitchFamily="2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0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155290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파일:VRo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4040928"/>
            <a:ext cx="4201104" cy="13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787079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K-</a:t>
                      </a:r>
                      <a:r>
                        <a:rPr lang="en-US" altLang="ko-KR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mooc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“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리얼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조교 참여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72444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남녀노소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자극적인 요소가 없음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쉬운 조작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45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맵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5259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701145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04935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091968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https://www.gamemeca.com/view.php?gid=1529544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및 특징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</a:t>
            </a:r>
            <a:r>
              <a:rPr lang="en-US" altLang="ko-KR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Engine4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멀티플레이 중 실시간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89766"/>
              </p:ext>
            </p:extLst>
          </p:nvPr>
        </p:nvGraphicFramePr>
        <p:xfrm>
          <a:off x="623455" y="4930013"/>
          <a:ext cx="103405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플랫포머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PC,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온라인 멀티플레이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3" name="Picture 2" descr="https://cdn.gamemeca.com/data_center/158/091/201902141713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45" y="1194662"/>
            <a:ext cx="576268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13386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몬스터들에게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24057"/>
              </p:ext>
            </p:extLst>
          </p:nvPr>
        </p:nvGraphicFramePr>
        <p:xfrm>
          <a:off x="6831364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70217"/>
              </p:ext>
            </p:extLst>
          </p:nvPr>
        </p:nvGraphicFramePr>
        <p:xfrm>
          <a:off x="6831364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33777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8608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26929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이동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91558"/>
              </p:ext>
            </p:extLst>
          </p:nvPr>
        </p:nvGraphicFramePr>
        <p:xfrm>
          <a:off x="6847196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자신의 월드 생성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-&gt;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3981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0860"/>
              </p:ext>
            </p:extLst>
          </p:nvPr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23860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514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24202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570795"/>
              </p:ext>
            </p:extLst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생성하고 배치하면서 논다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블록을 사용해서 사용자가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18905"/>
              </p:ext>
            </p:extLst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지형을 구성하는 일반적인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661503"/>
              </p:ext>
            </p:extLst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트리거를 작동하면 동작하기 시작하는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트리거 스타트 블록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텔레포트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플레이에서 가장 핵심이 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62735"/>
              </p:ext>
            </p:extLst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지형지물이 아닌 움직이는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NPC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08097"/>
              </p:ext>
            </p:extLst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플레이어와의 상호작용으로 변화하는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 블록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블록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839</Words>
  <Application>Microsoft Office PowerPoint</Application>
  <PresentationFormat>와이드스크린</PresentationFormat>
  <Paragraphs>261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</vt:lpstr>
      <vt:lpstr>배달의민족 도현</vt:lpstr>
      <vt:lpstr>배달의민족 주아</vt:lpstr>
      <vt:lpstr>배달의민족 연성</vt:lpstr>
      <vt:lpstr>맑은 고딕</vt:lpstr>
      <vt:lpstr>배찌체</vt:lpstr>
      <vt:lpstr>Office 테마</vt:lpstr>
      <vt:lpstr>PowerPoint 프레젠테이션</vt:lpstr>
      <vt:lpstr>I N D E X</vt:lpstr>
      <vt:lpstr>1. 연구 목적</vt:lpstr>
      <vt:lpstr>2. 게임 소개 및 특징</vt:lpstr>
      <vt:lpstr>2. 게임 소개 및 특징</vt:lpstr>
      <vt:lpstr>3. 게임 방법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597</cp:revision>
  <cp:lastPrinted>2020-12-10T07:13:07Z</cp:lastPrinted>
  <dcterms:created xsi:type="dcterms:W3CDTF">2020-09-21T00:19:03Z</dcterms:created>
  <dcterms:modified xsi:type="dcterms:W3CDTF">2020-12-21T12:08:52Z</dcterms:modified>
</cp:coreProperties>
</file>